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7" r:id="rId2"/>
  </p:sldIdLst>
  <p:sldSz cx="10799763" cy="180006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34"/>
  </p:normalViewPr>
  <p:slideViewPr>
    <p:cSldViewPr snapToGrid="0">
      <p:cViewPr>
        <p:scale>
          <a:sx n="90" d="100"/>
          <a:sy n="90" d="100"/>
        </p:scale>
        <p:origin x="105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2945943"/>
            <a:ext cx="9179799" cy="6266897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9454516"/>
            <a:ext cx="8099822" cy="434599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5086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7725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958369"/>
            <a:ext cx="2328699" cy="1525473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958369"/>
            <a:ext cx="6851100" cy="1525473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420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4162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4487671"/>
            <a:ext cx="9314796" cy="7487774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12046282"/>
            <a:ext cx="9314796" cy="3937644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>
                    <a:tint val="82000"/>
                  </a:schemeClr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82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82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766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4791843"/>
            <a:ext cx="4589899" cy="1142125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4791843"/>
            <a:ext cx="4589899" cy="1142125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9941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958373"/>
            <a:ext cx="9314796" cy="3479296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4412664"/>
            <a:ext cx="4568805" cy="2162578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6575242"/>
            <a:ext cx="4568805" cy="967119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4412664"/>
            <a:ext cx="4591306" cy="2162578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6575242"/>
            <a:ext cx="4591306" cy="967119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115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8939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931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1200044"/>
            <a:ext cx="3483205" cy="420015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2591766"/>
            <a:ext cx="5467380" cy="12792138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5400199"/>
            <a:ext cx="3483205" cy="10004536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5753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1200044"/>
            <a:ext cx="3483205" cy="420015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2591766"/>
            <a:ext cx="5467380" cy="12792138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5400199"/>
            <a:ext cx="3483205" cy="10004536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303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958373"/>
            <a:ext cx="9314796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4791843"/>
            <a:ext cx="9314796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6683952"/>
            <a:ext cx="2429947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6F702B-0FFC-8048-8326-BA77D3446BA0}" type="datetimeFigureOut">
              <a:rPr lang="en-GB" smtClean="0"/>
              <a:t>11/02/2026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6683952"/>
            <a:ext cx="364492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6683952"/>
            <a:ext cx="2429947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19BEEE-E8D0-C140-8D09-DFB3A826593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970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jpe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png"/><Relationship Id="rId1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253DE450-98B3-A416-60EE-D8EDF278B62F}"/>
              </a:ext>
            </a:extLst>
          </p:cNvPr>
          <p:cNvSpPr txBox="1"/>
          <p:nvPr/>
        </p:nvSpPr>
        <p:spPr>
          <a:xfrm>
            <a:off x="2220348" y="188079"/>
            <a:ext cx="2136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GRASP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A699ED9-719F-3BEE-71EA-155D721E67EE}"/>
              </a:ext>
            </a:extLst>
          </p:cNvPr>
          <p:cNvSpPr txBox="1"/>
          <p:nvPr/>
        </p:nvSpPr>
        <p:spPr>
          <a:xfrm>
            <a:off x="4680611" y="188079"/>
            <a:ext cx="2136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SVD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8B880DB-E822-D7DD-D220-AEEAF5DF0943}"/>
              </a:ext>
            </a:extLst>
          </p:cNvPr>
          <p:cNvSpPr txBox="1"/>
          <p:nvPr/>
        </p:nvSpPr>
        <p:spPr>
          <a:xfrm>
            <a:off x="7140875" y="188079"/>
            <a:ext cx="2136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EcoDiff</a:t>
            </a:r>
            <a:endParaRPr lang="en-GB" dirty="0"/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EEA4CC89-2EBD-1186-C756-64EB33018C63}"/>
              </a:ext>
            </a:extLst>
          </p:cNvPr>
          <p:cNvGrpSpPr/>
          <p:nvPr/>
        </p:nvGrpSpPr>
        <p:grpSpPr>
          <a:xfrm>
            <a:off x="-42864" y="557411"/>
            <a:ext cx="10918451" cy="4500301"/>
            <a:chOff x="-28576" y="557411"/>
            <a:chExt cx="10918451" cy="4500301"/>
          </a:xfrm>
        </p:grpSpPr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DC52746E-724E-767B-4F89-E6A1480A86D2}"/>
                </a:ext>
              </a:extLst>
            </p:cNvPr>
            <p:cNvSpPr txBox="1"/>
            <p:nvPr/>
          </p:nvSpPr>
          <p:spPr>
            <a:xfrm>
              <a:off x="-28575" y="1163832"/>
              <a:ext cx="21361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“A photo of a blue vase and a black banana”</a:t>
              </a:r>
            </a:p>
          </p:txBody>
        </p:sp>
        <p:pic>
          <p:nvPicPr>
            <p:cNvPr id="12" name="Grafik 11" descr="Ein Bild, das Rad, Skateboard, Skateboardausrüstung, Grün enthält.&#10;&#10;KI-generierte Inhalte können fehlerhaft sein.">
              <a:extLst>
                <a:ext uri="{FF2B5EF4-FFF2-40B4-BE49-F238E27FC236}">
                  <a16:creationId xmlns:a16="http://schemas.microsoft.com/office/drawing/2014/main" id="{ACD848D8-1881-70AF-B9C2-9E9873E386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63212" y="557411"/>
              <a:ext cx="2136172" cy="2136172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948D5487-8529-AB20-646B-7C8FB2FB2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4723475" y="557411"/>
              <a:ext cx="2136172" cy="2136172"/>
            </a:xfrm>
            <a:prstGeom prst="rect">
              <a:avLst/>
            </a:prstGeom>
          </p:spPr>
        </p:pic>
        <p:pic>
          <p:nvPicPr>
            <p:cNvPr id="14" name="Grafik 13">
              <a:extLst>
                <a:ext uri="{FF2B5EF4-FFF2-40B4-BE49-F238E27FC236}">
                  <a16:creationId xmlns:a16="http://schemas.microsoft.com/office/drawing/2014/main" id="{7E91AB65-9A11-41B5-BDF1-985B65D2B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183738" y="557411"/>
              <a:ext cx="2136172" cy="2136172"/>
            </a:xfrm>
            <a:prstGeom prst="rect">
              <a:avLst/>
            </a:prstGeom>
          </p:spPr>
        </p:pic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C422C022-652B-7ABB-E20B-7C0074C705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63212" y="2921540"/>
              <a:ext cx="2136172" cy="2136172"/>
            </a:xfrm>
            <a:prstGeom prst="rect">
              <a:avLst/>
            </a:prstGeom>
          </p:spPr>
        </p:pic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F3D6CDED-C9DA-2CA7-1E62-600AB4F60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4723475" y="2921540"/>
              <a:ext cx="2136172" cy="2136172"/>
            </a:xfrm>
            <a:prstGeom prst="rect">
              <a:avLst/>
            </a:prstGeom>
          </p:spPr>
        </p:pic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4B493D9B-03C6-2EE3-14C2-0B641FB8E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7183738" y="2921540"/>
              <a:ext cx="2136172" cy="2136172"/>
            </a:xfrm>
            <a:prstGeom prst="rect">
              <a:avLst/>
            </a:prstGeom>
          </p:spPr>
        </p:pic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7E2A5E9-26CF-A1BA-E675-BA406DB56F55}"/>
                </a:ext>
              </a:extLst>
            </p:cNvPr>
            <p:cNvSpPr txBox="1"/>
            <p:nvPr/>
          </p:nvSpPr>
          <p:spPr>
            <a:xfrm>
              <a:off x="-28576" y="3666460"/>
              <a:ext cx="21361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“A photo of three wine glasses”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98C70D2-4EA8-D763-EC6E-D1D43786EA3E}"/>
                </a:ext>
              </a:extLst>
            </p:cNvPr>
            <p:cNvSpPr txBox="1"/>
            <p:nvPr/>
          </p:nvSpPr>
          <p:spPr>
            <a:xfrm>
              <a:off x="9488529" y="2622895"/>
              <a:ext cx="1401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90% Models</a:t>
              </a:r>
            </a:p>
          </p:txBody>
        </p:sp>
        <p:sp>
          <p:nvSpPr>
            <p:cNvPr id="33" name="Geschweifte Klammer rechts 32">
              <a:extLst>
                <a:ext uri="{FF2B5EF4-FFF2-40B4-BE49-F238E27FC236}">
                  <a16:creationId xmlns:a16="http://schemas.microsoft.com/office/drawing/2014/main" id="{4512EAC2-9363-6569-603A-6F7DFD4DC5E0}"/>
                </a:ext>
              </a:extLst>
            </p:cNvPr>
            <p:cNvSpPr/>
            <p:nvPr/>
          </p:nvSpPr>
          <p:spPr>
            <a:xfrm>
              <a:off x="9319910" y="557411"/>
              <a:ext cx="168619" cy="4500301"/>
            </a:xfrm>
            <a:prstGeom prst="righ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8" name="Gruppieren 47">
            <a:extLst>
              <a:ext uri="{FF2B5EF4-FFF2-40B4-BE49-F238E27FC236}">
                <a16:creationId xmlns:a16="http://schemas.microsoft.com/office/drawing/2014/main" id="{3406FF29-5767-CC22-2E09-363EC0E08D3F}"/>
              </a:ext>
            </a:extLst>
          </p:cNvPr>
          <p:cNvGrpSpPr/>
          <p:nvPr/>
        </p:nvGrpSpPr>
        <p:grpSpPr>
          <a:xfrm>
            <a:off x="-42864" y="10013926"/>
            <a:ext cx="10918451" cy="4500301"/>
            <a:chOff x="-28576" y="10739944"/>
            <a:chExt cx="10918451" cy="4500301"/>
          </a:xfrm>
        </p:grpSpPr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ABC9B1A5-5079-2241-93BC-B8C5E7C2BCB1}"/>
                </a:ext>
              </a:extLst>
            </p:cNvPr>
            <p:cNvSpPr txBox="1"/>
            <p:nvPr/>
          </p:nvSpPr>
          <p:spPr>
            <a:xfrm>
              <a:off x="-28575" y="11484865"/>
              <a:ext cx="1944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“A photo of three cups”</a:t>
              </a:r>
            </a:p>
          </p:txBody>
        </p:sp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A88D71C9-267C-2F34-C201-D1C5F7800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2263212" y="10739944"/>
              <a:ext cx="2136172" cy="2136172"/>
            </a:xfrm>
            <a:prstGeom prst="rect">
              <a:avLst/>
            </a:prstGeom>
          </p:spPr>
        </p:pic>
        <p:pic>
          <p:nvPicPr>
            <p:cNvPr id="25" name="Grafik 24">
              <a:extLst>
                <a:ext uri="{FF2B5EF4-FFF2-40B4-BE49-F238E27FC236}">
                  <a16:creationId xmlns:a16="http://schemas.microsoft.com/office/drawing/2014/main" id="{9789AE4C-E37F-7B8E-4420-E24824307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4723475" y="10739944"/>
              <a:ext cx="2136172" cy="2136172"/>
            </a:xfrm>
            <a:prstGeom prst="rect">
              <a:avLst/>
            </a:prstGeom>
          </p:spPr>
        </p:pic>
        <p:pic>
          <p:nvPicPr>
            <p:cNvPr id="26" name="Grafik 25">
              <a:extLst>
                <a:ext uri="{FF2B5EF4-FFF2-40B4-BE49-F238E27FC236}">
                  <a16:creationId xmlns:a16="http://schemas.microsoft.com/office/drawing/2014/main" id="{F31308B7-6A81-8734-357D-89540CB68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7183738" y="10739944"/>
              <a:ext cx="2136172" cy="2136172"/>
            </a:xfrm>
            <a:prstGeom prst="rect">
              <a:avLst/>
            </a:prstGeom>
          </p:spPr>
        </p:pic>
        <p:pic>
          <p:nvPicPr>
            <p:cNvPr id="27" name="Grafik 26">
              <a:extLst>
                <a:ext uri="{FF2B5EF4-FFF2-40B4-BE49-F238E27FC236}">
                  <a16:creationId xmlns:a16="http://schemas.microsoft.com/office/drawing/2014/main" id="{8BAA38A3-614C-902B-4CD0-9FC6F63AEB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2263212" y="13104073"/>
              <a:ext cx="2136172" cy="2136172"/>
            </a:xfrm>
            <a:prstGeom prst="rect">
              <a:avLst/>
            </a:prstGeom>
          </p:spPr>
        </p:pic>
        <p:pic>
          <p:nvPicPr>
            <p:cNvPr id="28" name="Grafik 27">
              <a:extLst>
                <a:ext uri="{FF2B5EF4-FFF2-40B4-BE49-F238E27FC236}">
                  <a16:creationId xmlns:a16="http://schemas.microsoft.com/office/drawing/2014/main" id="{B0ECCED4-4C7C-D3BF-A03B-24B7E03790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4723475" y="13104073"/>
              <a:ext cx="2136172" cy="2136172"/>
            </a:xfrm>
            <a:prstGeom prst="rect">
              <a:avLst/>
            </a:prstGeom>
          </p:spPr>
        </p:pic>
        <p:pic>
          <p:nvPicPr>
            <p:cNvPr id="29" name="Grafik 28">
              <a:extLst>
                <a:ext uri="{FF2B5EF4-FFF2-40B4-BE49-F238E27FC236}">
                  <a16:creationId xmlns:a16="http://schemas.microsoft.com/office/drawing/2014/main" id="{AE1089E6-5B5C-F36C-E691-8515F8254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7183738" y="13104073"/>
              <a:ext cx="2136172" cy="2136172"/>
            </a:xfrm>
            <a:prstGeom prst="rect">
              <a:avLst/>
            </a:prstGeom>
          </p:spPr>
        </p:pic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1B68A621-B295-261C-620D-2DE3B8714CD7}"/>
                </a:ext>
              </a:extLst>
            </p:cNvPr>
            <p:cNvSpPr txBox="1"/>
            <p:nvPr/>
          </p:nvSpPr>
          <p:spPr>
            <a:xfrm>
              <a:off x="-28576" y="13710494"/>
              <a:ext cx="21361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“A photo of a red car and an orange potted plant”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41C44785-AAFA-F7BD-A79D-4DDD58FEBC85}"/>
                </a:ext>
              </a:extLst>
            </p:cNvPr>
            <p:cNvSpPr txBox="1"/>
            <p:nvPr/>
          </p:nvSpPr>
          <p:spPr>
            <a:xfrm>
              <a:off x="9488529" y="12805428"/>
              <a:ext cx="1401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70% Models</a:t>
              </a:r>
            </a:p>
          </p:txBody>
        </p:sp>
        <p:sp>
          <p:nvSpPr>
            <p:cNvPr id="34" name="Geschweifte Klammer rechts 33">
              <a:extLst>
                <a:ext uri="{FF2B5EF4-FFF2-40B4-BE49-F238E27FC236}">
                  <a16:creationId xmlns:a16="http://schemas.microsoft.com/office/drawing/2014/main" id="{5D22BA7B-C0CB-002E-DE6A-0C01D3C477E8}"/>
                </a:ext>
              </a:extLst>
            </p:cNvPr>
            <p:cNvSpPr/>
            <p:nvPr/>
          </p:nvSpPr>
          <p:spPr>
            <a:xfrm>
              <a:off x="9319910" y="10739944"/>
              <a:ext cx="168619" cy="4500301"/>
            </a:xfrm>
            <a:prstGeom prst="righ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B8433E10-2B15-0AE6-F766-6DE5A16946DA}"/>
              </a:ext>
            </a:extLst>
          </p:cNvPr>
          <p:cNvGrpSpPr/>
          <p:nvPr/>
        </p:nvGrpSpPr>
        <p:grpSpPr>
          <a:xfrm>
            <a:off x="-42864" y="5285669"/>
            <a:ext cx="10918451" cy="4500301"/>
            <a:chOff x="0" y="5420635"/>
            <a:chExt cx="10918451" cy="4500301"/>
          </a:xfrm>
        </p:grpSpPr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8BCB829D-BEA2-D955-4FEC-D50D24746D68}"/>
                </a:ext>
              </a:extLst>
            </p:cNvPr>
            <p:cNvSpPr txBox="1"/>
            <p:nvPr/>
          </p:nvSpPr>
          <p:spPr>
            <a:xfrm>
              <a:off x="1" y="6165556"/>
              <a:ext cx="21361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“A photo of a green skateboard”</a:t>
              </a:r>
            </a:p>
          </p:txBody>
        </p:sp>
        <p:pic>
          <p:nvPicPr>
            <p:cNvPr id="37" name="Grafik 36" descr="Ein Bild, das Rad, Skateboard, Skateboardausrüstung, Grün enthält.&#10;&#10;KI-generierte Inhalte können fehlerhaft sein.">
              <a:extLst>
                <a:ext uri="{FF2B5EF4-FFF2-40B4-BE49-F238E27FC236}">
                  <a16:creationId xmlns:a16="http://schemas.microsoft.com/office/drawing/2014/main" id="{7A170372-599B-D506-20D0-1F7EF7A1B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91788" y="5420635"/>
              <a:ext cx="2136172" cy="2136172"/>
            </a:xfrm>
            <a:prstGeom prst="rect">
              <a:avLst/>
            </a:prstGeom>
          </p:spPr>
        </p:pic>
        <p:pic>
          <p:nvPicPr>
            <p:cNvPr id="38" name="Grafik 37">
              <a:extLst>
                <a:ext uri="{FF2B5EF4-FFF2-40B4-BE49-F238E27FC236}">
                  <a16:creationId xmlns:a16="http://schemas.microsoft.com/office/drawing/2014/main" id="{B79CD6C9-D18D-0B24-7EB8-B0AD09188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4752051" y="5420635"/>
              <a:ext cx="2136172" cy="2136172"/>
            </a:xfrm>
            <a:prstGeom prst="rect">
              <a:avLst/>
            </a:prstGeom>
          </p:spPr>
        </p:pic>
        <p:pic>
          <p:nvPicPr>
            <p:cNvPr id="39" name="Grafik 38">
              <a:extLst>
                <a:ext uri="{FF2B5EF4-FFF2-40B4-BE49-F238E27FC236}">
                  <a16:creationId xmlns:a16="http://schemas.microsoft.com/office/drawing/2014/main" id="{574C7A95-63A7-412F-F4A8-D6B647B7D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7212314" y="5420635"/>
              <a:ext cx="2136172" cy="2136172"/>
            </a:xfrm>
            <a:prstGeom prst="rect">
              <a:avLst/>
            </a:prstGeom>
          </p:spPr>
        </p:pic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748BE344-9407-E93E-48C6-9D8223A45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291788" y="7784764"/>
              <a:ext cx="2136172" cy="2136172"/>
            </a:xfrm>
            <a:prstGeom prst="rect">
              <a:avLst/>
            </a:prstGeom>
          </p:spPr>
        </p:pic>
        <p:pic>
          <p:nvPicPr>
            <p:cNvPr id="41" name="Grafik 40">
              <a:extLst>
                <a:ext uri="{FF2B5EF4-FFF2-40B4-BE49-F238E27FC236}">
                  <a16:creationId xmlns:a16="http://schemas.microsoft.com/office/drawing/2014/main" id="{31EDA204-6508-1A7D-DCE0-09F46A0E8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4752051" y="7784764"/>
              <a:ext cx="2136172" cy="2136172"/>
            </a:xfrm>
            <a:prstGeom prst="rect">
              <a:avLst/>
            </a:prstGeom>
          </p:spPr>
        </p:pic>
        <p:pic>
          <p:nvPicPr>
            <p:cNvPr id="42" name="Grafik 41">
              <a:extLst>
                <a:ext uri="{FF2B5EF4-FFF2-40B4-BE49-F238E27FC236}">
                  <a16:creationId xmlns:a16="http://schemas.microsoft.com/office/drawing/2014/main" id="{88C426B9-23D4-1E7C-C5BA-42431EEB9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rcRect/>
            <a:stretch/>
          </p:blipFill>
          <p:spPr>
            <a:xfrm>
              <a:off x="7212314" y="7784764"/>
              <a:ext cx="2136172" cy="2136172"/>
            </a:xfrm>
            <a:prstGeom prst="rect">
              <a:avLst/>
            </a:prstGeom>
          </p:spPr>
        </p:pic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460072F4-8A0F-02FD-D636-CBFB9DAA9F81}"/>
                </a:ext>
              </a:extLst>
            </p:cNvPr>
            <p:cNvSpPr txBox="1"/>
            <p:nvPr/>
          </p:nvSpPr>
          <p:spPr>
            <a:xfrm>
              <a:off x="0" y="8391185"/>
              <a:ext cx="213617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“A photo of a baseball glove below an umbrella”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EF199E0C-872C-3F41-BC5B-FB9BCFAAA862}"/>
                </a:ext>
              </a:extLst>
            </p:cNvPr>
            <p:cNvSpPr txBox="1"/>
            <p:nvPr/>
          </p:nvSpPr>
          <p:spPr>
            <a:xfrm>
              <a:off x="9517105" y="7486119"/>
              <a:ext cx="1401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80% Models</a:t>
              </a:r>
            </a:p>
          </p:txBody>
        </p:sp>
        <p:sp>
          <p:nvSpPr>
            <p:cNvPr id="45" name="Geschweifte Klammer rechts 44">
              <a:extLst>
                <a:ext uri="{FF2B5EF4-FFF2-40B4-BE49-F238E27FC236}">
                  <a16:creationId xmlns:a16="http://schemas.microsoft.com/office/drawing/2014/main" id="{1C634A45-DCAF-7910-2A6F-2C1972F10C6F}"/>
                </a:ext>
              </a:extLst>
            </p:cNvPr>
            <p:cNvSpPr/>
            <p:nvPr/>
          </p:nvSpPr>
          <p:spPr>
            <a:xfrm>
              <a:off x="9348486" y="5420635"/>
              <a:ext cx="168619" cy="4500301"/>
            </a:xfrm>
            <a:prstGeom prst="righ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288203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71</Words>
  <Application>Microsoft Macintosh PowerPoint</Application>
  <PresentationFormat>Benutzerdefiniert</PresentationFormat>
  <Paragraphs>12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Sabine Hofmann-Heid</dc:creator>
  <cp:lastModifiedBy>Sabine Hofmann-Heid</cp:lastModifiedBy>
  <cp:revision>17</cp:revision>
  <dcterms:created xsi:type="dcterms:W3CDTF">2026-02-11T14:16:59Z</dcterms:created>
  <dcterms:modified xsi:type="dcterms:W3CDTF">2026-02-11T15:25:52Z</dcterms:modified>
</cp:coreProperties>
</file>

<file path=docProps/thumbnail.jpeg>
</file>